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510" y="13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176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PH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9F8980F-8ECC-4BC3-9407-6534FCBA4752}" type="datetimeFigureOut">
              <a:rPr lang="en-PH" smtClean="0"/>
              <a:t>10/19/2011</a:t>
            </a:fld>
            <a:endParaRPr lang="en-P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61F1623-F130-40ED-9B5D-A92F15264629}" type="slidenum">
              <a:rPr lang="en-PH" smtClean="0"/>
              <a:t>‹#›</a:t>
            </a:fld>
            <a:endParaRPr lang="en-P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2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2.wav"/><Relationship Id="rId7" Type="http://schemas.openxmlformats.org/officeDocument/2006/relationships/image" Target="../media/image20.jpeg"/><Relationship Id="rId2" Type="http://schemas.microsoft.com/office/2007/relationships/media" Target="../media/media12.wav"/><Relationship Id="rId1" Type="http://schemas.openxmlformats.org/officeDocument/2006/relationships/tags" Target="../tags/tag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jpe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2228850"/>
          </a:xfrm>
        </p:spPr>
        <p:txBody>
          <a:bodyPr>
            <a:noAutofit/>
          </a:bodyPr>
          <a:lstStyle/>
          <a:p>
            <a:r>
              <a:rPr lang="en-PH" sz="6000" b="1" dirty="0" smtClean="0">
                <a:solidFill>
                  <a:srgbClr val="0070C0"/>
                </a:solidFill>
                <a:latin typeface="Andalus" pitchFamily="18" charset="-78"/>
                <a:cs typeface="Andalus" pitchFamily="18" charset="-78"/>
              </a:rPr>
              <a:t>Dona Juana Actub Lluch Memorial Central School</a:t>
            </a:r>
            <a:endParaRPr lang="en-PH" sz="6000" b="1" dirty="0">
              <a:solidFill>
                <a:srgbClr val="0070C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sz="2400" b="1" dirty="0" smtClean="0">
              <a:solidFill>
                <a:schemeClr val="tx1"/>
              </a:solidFill>
            </a:endParaRPr>
          </a:p>
          <a:p>
            <a:r>
              <a:rPr lang="en-PH" sz="2400" b="1" dirty="0" smtClean="0">
                <a:solidFill>
                  <a:schemeClr val="tx1"/>
                </a:solidFill>
              </a:rPr>
              <a:t>Observer </a:t>
            </a:r>
          </a:p>
          <a:p>
            <a:r>
              <a:rPr lang="en-PH" b="1" dirty="0" smtClean="0">
                <a:solidFill>
                  <a:schemeClr val="tx1"/>
                </a:solidFill>
              </a:rPr>
              <a:t>Geoffry A. Gonzaga</a:t>
            </a:r>
            <a:endParaRPr lang="en-PH" b="1" dirty="0">
              <a:solidFill>
                <a:schemeClr val="tx1"/>
              </a:solidFill>
            </a:endParaRPr>
          </a:p>
        </p:txBody>
      </p:sp>
      <p:pic>
        <p:nvPicPr>
          <p:cNvPr id="5" name="Lea Salonga - I'd Like To Teach The World To Si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19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075">
        <p:split orient="vert"/>
      </p:transition>
    </mc:Choice>
    <mc:Fallback>
      <p:transition spd="slow" advTm="907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6000" b="1" dirty="0" smtClean="0"/>
              <a:t>Models</a:t>
            </a:r>
            <a:endParaRPr lang="en-PH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5122" name="Picture 2" descr="E:\FS Observation\DSC054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499360"/>
            <a:ext cx="29718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FS Observation\DSC054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994660"/>
            <a:ext cx="39624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5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335">
        <p:split orient="vert"/>
      </p:transition>
    </mc:Choice>
    <mc:Fallback>
      <p:transition spd="slow" advTm="733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6000" b="1" dirty="0" smtClean="0"/>
              <a:t>Electronic Devices</a:t>
            </a:r>
            <a:endParaRPr lang="en-PH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7170" name="Picture 2" descr="E:\FS Observation\DSC054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2257424" cy="300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FS Observation\DSC054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90800"/>
            <a:ext cx="3009899" cy="225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FS Observation\DSC054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90800"/>
            <a:ext cx="3009899" cy="225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2284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329">
        <p:split orient="vert"/>
      </p:transition>
    </mc:Choice>
    <mc:Fallback>
      <p:transition spd="slow" advTm="632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6000" b="1" dirty="0"/>
              <a:t>Electronic </a:t>
            </a:r>
            <a:r>
              <a:rPr lang="en-PH" sz="6000" b="1" dirty="0" smtClean="0"/>
              <a:t>Devices</a:t>
            </a:r>
            <a:endParaRPr lang="en-PH" sz="6000" dirty="0"/>
          </a:p>
        </p:txBody>
      </p:sp>
      <p:pic>
        <p:nvPicPr>
          <p:cNvPr id="8194" name="Picture 2" descr="E:\FS Observation\DSC0542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14600"/>
            <a:ext cx="4677833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05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626">
        <p:split orient="vert"/>
      </p:transition>
    </mc:Choice>
    <mc:Fallback>
      <p:transition spd="slow" advTm="762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PH" sz="4800" b="1" dirty="0" smtClean="0"/>
              <a:t>Laboratory Apparatus</a:t>
            </a:r>
            <a:endParaRPr lang="en-PH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9218" name="Picture 2" descr="E:\FS Observation\DSC054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880" y="2660650"/>
            <a:ext cx="2305050" cy="307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FS Observation\DSC054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" y="3091180"/>
            <a:ext cx="30734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15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85">
        <p:split orient="vert"/>
      </p:transition>
    </mc:Choice>
    <mc:Fallback>
      <p:transition spd="slow" advTm="708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6600" b="1" dirty="0" smtClean="0"/>
              <a:t>Printed Materials </a:t>
            </a:r>
            <a:endParaRPr lang="en-PH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10242" name="Picture 2" descr="E:\FS Observation\DSC054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17520"/>
            <a:ext cx="1981200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FS Observation\DSC054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017520"/>
            <a:ext cx="32004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90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643">
        <p:split orient="vert"/>
      </p:transition>
    </mc:Choice>
    <mc:Fallback>
      <p:transition spd="slow" advTm="7643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6600" b="1" dirty="0" smtClean="0"/>
              <a:t>Bulletin Boards</a:t>
            </a:r>
            <a:endParaRPr lang="en-PH" sz="6600" b="1" dirty="0"/>
          </a:p>
        </p:txBody>
      </p:sp>
      <p:pic>
        <p:nvPicPr>
          <p:cNvPr id="11266" name="Picture 2" descr="E:\FS Observation\DSC054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" y="2133600"/>
            <a:ext cx="28956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:\FS Observation\DSC053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" y="2133600"/>
            <a:ext cx="28956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:\FS Observation\DSC054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442210"/>
            <a:ext cx="28956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E:\FS Observation\DSC05442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640" y="2133601"/>
            <a:ext cx="2645833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E:\FS Observation\DSC0547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613910"/>
            <a:ext cx="2834640" cy="21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91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908">
        <p:split orient="vert"/>
      </p:transition>
    </mc:Choice>
    <mc:Fallback>
      <p:transition spd="slow" advTm="690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914400"/>
            <a:ext cx="6777317" cy="4918229"/>
          </a:xfrm>
        </p:spPr>
        <p:txBody>
          <a:bodyPr/>
          <a:lstStyle/>
          <a:p>
            <a:pPr marL="68580" indent="0" algn="ctr">
              <a:buNone/>
            </a:pPr>
            <a:endParaRPr lang="en-PH" b="1" dirty="0" smtClean="0"/>
          </a:p>
          <a:p>
            <a:pPr marL="68580" indent="0" algn="ctr">
              <a:buNone/>
            </a:pPr>
            <a:r>
              <a:rPr lang="en-PH" sz="3600" b="1" dirty="0" smtClean="0"/>
              <a:t>Dona Juana Actub Lluch Memorial Central School has variety of Teaching materials but the problem is all facilities are limited and not everybody can use it.</a:t>
            </a:r>
            <a:endParaRPr lang="en-PH" sz="3600" b="1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02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882">
        <p:split orient="vert"/>
      </p:transition>
    </mc:Choice>
    <mc:Fallback>
      <p:transition spd="slow" advTm="1488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77066" y="4038600"/>
            <a:ext cx="6637468" cy="1362075"/>
          </a:xfrm>
        </p:spPr>
        <p:txBody>
          <a:bodyPr/>
          <a:lstStyle/>
          <a:p>
            <a:pPr algn="ctr"/>
            <a:r>
              <a:rPr lang="en-PH" dirty="0" smtClean="0"/>
              <a:t>Thank you !</a:t>
            </a:r>
            <a:endParaRPr lang="en-PH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PH" dirty="0" smtClean="0"/>
              <a:t>Happy Learning!</a:t>
            </a:r>
            <a:endParaRPr lang="en-PH" dirty="0"/>
          </a:p>
        </p:txBody>
      </p:sp>
      <p:pic>
        <p:nvPicPr>
          <p:cNvPr id="12290" name="Picture 2" descr="E:\FS Observation\DSC054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80382"/>
            <a:ext cx="4191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FS Observation\DSC055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0" r="31486"/>
          <a:stretch/>
        </p:blipFill>
        <p:spPr bwMode="auto">
          <a:xfrm>
            <a:off x="6629400" y="880382"/>
            <a:ext cx="1790700" cy="477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:\FS Observation\DSC055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057103"/>
            <a:ext cx="1600797" cy="120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439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593">
        <p:split orient="vert"/>
      </p:transition>
    </mc:Choice>
    <mc:Fallback>
      <p:transition spd="slow" advTm="9593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b="1" dirty="0" smtClean="0">
                <a:solidFill>
                  <a:srgbClr val="0070C0"/>
                </a:solidFill>
              </a:rPr>
              <a:t>Objectives</a:t>
            </a:r>
            <a:endParaRPr lang="en-PH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PH" dirty="0" smtClean="0"/>
              <a:t>To know the available materials used in Instruction.</a:t>
            </a:r>
          </a:p>
          <a:p>
            <a:pPr marL="514350" indent="-514350">
              <a:buFont typeface="+mj-lt"/>
              <a:buAutoNum type="arabicPeriod"/>
            </a:pPr>
            <a:r>
              <a:rPr lang="en-PH" dirty="0" smtClean="0"/>
              <a:t>To know how this materials beings used*.</a:t>
            </a:r>
          </a:p>
          <a:p>
            <a:pPr marL="514350" indent="-514350">
              <a:buFont typeface="+mj-lt"/>
              <a:buAutoNum type="arabicPeriod"/>
            </a:pPr>
            <a:r>
              <a:rPr lang="en-PH" dirty="0" smtClean="0"/>
              <a:t>To know the common problems encountered in using such facilities*.</a:t>
            </a:r>
            <a:endParaRPr lang="en-PH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51816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dirty="0" smtClean="0"/>
              <a:t>*Refer to the FS 3 portfolio</a:t>
            </a:r>
            <a:endParaRPr lang="en-PH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97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545">
        <p:split orient="vert"/>
      </p:transition>
    </mc:Choice>
    <mc:Fallback>
      <p:transition spd="slow" advTm="10545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1219201"/>
            <a:ext cx="7696200" cy="3043704"/>
          </a:xfrm>
        </p:spPr>
        <p:txBody>
          <a:bodyPr>
            <a:noAutofit/>
          </a:bodyPr>
          <a:lstStyle/>
          <a:p>
            <a:pPr algn="ctr"/>
            <a:r>
              <a:rPr lang="en-PH" sz="8000" b="1" dirty="0" smtClean="0">
                <a:blipFill>
                  <a:blip r:embed="rId4"/>
                  <a:tile tx="0" ty="0" sx="100000" sy="100000" flip="none" algn="tl"/>
                </a:blipFill>
              </a:rPr>
              <a:t>Learning Center</a:t>
            </a:r>
            <a:endParaRPr lang="en-PH" sz="8000" b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10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776">
        <p:split orient="vert"/>
      </p:transition>
    </mc:Choice>
    <mc:Fallback>
      <p:transition spd="slow" advTm="377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4800" b="1" dirty="0" smtClean="0"/>
              <a:t>Computer Sets</a:t>
            </a:r>
            <a:endParaRPr lang="en-PH" sz="4800" b="1" dirty="0"/>
          </a:p>
        </p:txBody>
      </p:sp>
      <p:pic>
        <p:nvPicPr>
          <p:cNvPr id="1026" name="Picture 2" descr="E:\FS Observation\DSC053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819400"/>
            <a:ext cx="3949700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FS Observation\DSC05386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90800"/>
            <a:ext cx="2631281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78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120">
        <p:split orient="vert"/>
      </p:transition>
    </mc:Choice>
    <mc:Fallback>
      <p:transition spd="slow" advTm="512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PH" sz="4400" b="1" dirty="0" smtClean="0"/>
              <a:t>Black Board and Posters</a:t>
            </a:r>
            <a:endParaRPr lang="en-PH" sz="4400" b="1" dirty="0"/>
          </a:p>
        </p:txBody>
      </p:sp>
      <p:pic>
        <p:nvPicPr>
          <p:cNvPr id="2050" name="Picture 2" descr="E:\FS Observation\DSC0538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90800"/>
            <a:ext cx="39624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FS Observation\DSC0538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57400"/>
            <a:ext cx="2406316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2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539">
        <p:split orient="vert"/>
      </p:transition>
    </mc:Choice>
    <mc:Fallback>
      <p:transition spd="slow" advTm="853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95400" y="2286000"/>
            <a:ext cx="6637468" cy="1362075"/>
          </a:xfrm>
        </p:spPr>
        <p:txBody>
          <a:bodyPr>
            <a:normAutofit/>
          </a:bodyPr>
          <a:lstStyle/>
          <a:p>
            <a:pPr algn="ctr"/>
            <a:r>
              <a:rPr lang="en-PH" sz="7200" b="1" dirty="0" smtClean="0"/>
              <a:t>Science Room</a:t>
            </a:r>
            <a:endParaRPr lang="en-PH" sz="72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3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179">
        <p:split orient="vert"/>
      </p:transition>
    </mc:Choice>
    <mc:Fallback>
      <p:transition spd="slow" advTm="1017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0149" y="685800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en-PH" sz="5400" b="1" dirty="0" smtClean="0"/>
              <a:t>Preserved Specimen</a:t>
            </a:r>
            <a:endParaRPr lang="en-PH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H" dirty="0"/>
          </a:p>
        </p:txBody>
      </p:sp>
      <p:pic>
        <p:nvPicPr>
          <p:cNvPr id="3074" name="Picture 2" descr="E:\FS Observation\DSC053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0747">
            <a:off x="4247774" y="2258127"/>
            <a:ext cx="364868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FS Observation\DSC053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82414">
            <a:off x="1318336" y="3453610"/>
            <a:ext cx="3189686" cy="251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95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876">
        <p:split orient="vert"/>
      </p:transition>
    </mc:Choice>
    <mc:Fallback>
      <p:transition spd="slow" advTm="7876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PH" sz="5400" b="1" dirty="0"/>
              <a:t>Preserved Specimen</a:t>
            </a:r>
            <a:endParaRPr lang="en-PH" sz="5400" dirty="0"/>
          </a:p>
        </p:txBody>
      </p:sp>
      <p:pic>
        <p:nvPicPr>
          <p:cNvPr id="4098" name="Picture 2" descr="E:\FS Observation\DSC054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514600"/>
            <a:ext cx="17526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FS Observation\DSC053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14600"/>
            <a:ext cx="25400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FS Observation\DSC054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090" y="4267200"/>
            <a:ext cx="2171700" cy="18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FS Observation\DSC05413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167" y="4107180"/>
            <a:ext cx="2614665" cy="196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26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219">
        <p:split orient="vert"/>
      </p:transition>
    </mc:Choice>
    <mc:Fallback>
      <p:transition spd="slow" advTm="821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PH" sz="6600" b="1" dirty="0" smtClean="0"/>
              <a:t>Models</a:t>
            </a:r>
            <a:endParaRPr lang="en-PH" sz="6600" b="1" dirty="0"/>
          </a:p>
        </p:txBody>
      </p:sp>
      <p:pic>
        <p:nvPicPr>
          <p:cNvPr id="6146" name="Picture 2" descr="E:\FS Observation\DSC0547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590" y="2315568"/>
            <a:ext cx="4689210" cy="351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35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407">
        <p:split orient="vert"/>
      </p:transition>
    </mc:Choice>
    <mc:Fallback>
      <p:transition spd="slow" advTm="4407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84</TotalTime>
  <Words>107</Words>
  <Application>Microsoft Office PowerPoint</Application>
  <PresentationFormat>On-screen Show (4:3)</PresentationFormat>
  <Paragraphs>26</Paragraphs>
  <Slides>17</Slides>
  <Notes>0</Notes>
  <HiddenSlides>0</HiddenSlides>
  <MMClips>18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Austin</vt:lpstr>
      <vt:lpstr>Dona Juana Actub Lluch Memorial Central School</vt:lpstr>
      <vt:lpstr>Objectives</vt:lpstr>
      <vt:lpstr>Learning Center</vt:lpstr>
      <vt:lpstr>Computer Sets</vt:lpstr>
      <vt:lpstr>Black Board and Posters</vt:lpstr>
      <vt:lpstr>Science Room</vt:lpstr>
      <vt:lpstr>Preserved Specimen</vt:lpstr>
      <vt:lpstr>Preserved Specimen</vt:lpstr>
      <vt:lpstr>Models</vt:lpstr>
      <vt:lpstr>Models</vt:lpstr>
      <vt:lpstr>Electronic Devices</vt:lpstr>
      <vt:lpstr>Electronic Devices</vt:lpstr>
      <vt:lpstr>Laboratory Apparatus</vt:lpstr>
      <vt:lpstr>Printed Materials </vt:lpstr>
      <vt:lpstr>Bulletin Boards</vt:lpstr>
      <vt:lpstr>PowerPoint Presentation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Dona Juana Actub Lluch Memorial Central School</dc:title>
  <dc:creator>NEO</dc:creator>
  <cp:lastModifiedBy>NEO</cp:lastModifiedBy>
  <cp:revision>9</cp:revision>
  <dcterms:created xsi:type="dcterms:W3CDTF">2011-10-19T01:34:03Z</dcterms:created>
  <dcterms:modified xsi:type="dcterms:W3CDTF">2011-10-19T02:58:28Z</dcterms:modified>
</cp:coreProperties>
</file>